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6960" cy="575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2024-10-15T15:59:22Z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